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6" autoAdjust="0"/>
    <p:restoredTop sz="94660"/>
  </p:normalViewPr>
  <p:slideViewPr>
    <p:cSldViewPr snapToGrid="0">
      <p:cViewPr varScale="1">
        <p:scale>
          <a:sx n="46" d="100"/>
          <a:sy n="46" d="100"/>
        </p:scale>
        <p:origin x="72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10-May-21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10-May-21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600969"/>
            <a:ext cx="8825658" cy="2139758"/>
          </a:xfrm>
        </p:spPr>
        <p:txBody>
          <a:bodyPr/>
          <a:lstStyle/>
          <a:p>
            <a:r>
              <a:rPr lang="en-US" b="1" dirty="0" smtClean="0"/>
              <a:t>Individual Portfolio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073236"/>
            <a:ext cx="8825658" cy="156556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Student Name</a:t>
            </a:r>
          </a:p>
          <a:p>
            <a:r>
              <a:rPr lang="en-US" dirty="0" smtClean="0"/>
              <a:t>Course Number</a:t>
            </a:r>
          </a:p>
          <a:p>
            <a:r>
              <a:rPr lang="en-US" dirty="0" smtClean="0"/>
              <a:t>Due Date</a:t>
            </a:r>
          </a:p>
          <a:p>
            <a:r>
              <a:rPr lang="en-US" dirty="0" smtClean="0"/>
              <a:t>Faculty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925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44436"/>
            <a:ext cx="8825659" cy="4156364"/>
          </a:xfrm>
        </p:spPr>
        <p:txBody>
          <a:bodyPr>
            <a:noAutofit/>
          </a:bodyPr>
          <a:lstStyle/>
          <a:p>
            <a:r>
              <a:rPr lang="en-US" sz="2400" dirty="0" smtClean="0"/>
              <a:t>I am currently pursuing a degree in Mechanical Engineering</a:t>
            </a:r>
          </a:p>
          <a:p>
            <a:r>
              <a:rPr lang="en-US" sz="2400" dirty="0" smtClean="0"/>
              <a:t>I will conduct an individual reflective on my experience with this course.</a:t>
            </a:r>
          </a:p>
          <a:p>
            <a:r>
              <a:rPr lang="en-US" sz="2400" dirty="0" smtClean="0"/>
              <a:t>I will then conduct an individual self and peer assessment</a:t>
            </a:r>
            <a:endParaRPr lang="en-US" sz="2400" dirty="0"/>
          </a:p>
          <a:p>
            <a:pPr lvl="1"/>
            <a:r>
              <a:rPr lang="en-US" sz="2200" dirty="0" smtClean="0"/>
              <a:t>We will review the contribution made by every member of the group</a:t>
            </a:r>
          </a:p>
          <a:p>
            <a:pPr lvl="1"/>
            <a:r>
              <a:rPr lang="en-US" sz="2200" dirty="0" smtClean="0"/>
              <a:t>I will mark out of 100 for each student as well as to myself.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77515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Individual Reflective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493817"/>
            <a:ext cx="10358173" cy="378229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My main aim was to learn on how to design, construct and use machines. </a:t>
            </a:r>
            <a:endParaRPr lang="en-US" sz="2400" dirty="0"/>
          </a:p>
          <a:p>
            <a:r>
              <a:rPr lang="en-US" sz="2400" dirty="0" smtClean="0"/>
              <a:t>My main aim was to learn on problem solving skills required to </a:t>
            </a:r>
            <a:r>
              <a:rPr lang="en-US" sz="2400" dirty="0"/>
              <a:t>s</a:t>
            </a:r>
            <a:r>
              <a:rPr lang="en-US" sz="2400" dirty="0" smtClean="0"/>
              <a:t>olve complex issues. </a:t>
            </a:r>
          </a:p>
          <a:p>
            <a:r>
              <a:rPr lang="en-US" sz="2400" dirty="0" smtClean="0"/>
              <a:t>I approached my learning with a positive attitude which led to increased urge to learn.</a:t>
            </a:r>
          </a:p>
          <a:p>
            <a:r>
              <a:rPr lang="en-US" sz="2400" dirty="0" smtClean="0"/>
              <a:t>I majored on constructivist approach and experimental approach.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72319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4891" y="973668"/>
            <a:ext cx="8191476" cy="706964"/>
          </a:xfrm>
        </p:spPr>
        <p:txBody>
          <a:bodyPr/>
          <a:lstStyle/>
          <a:p>
            <a:r>
              <a:rPr lang="en-US" b="1" dirty="0" smtClean="0"/>
              <a:t>Continuation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i</a:t>
            </a:r>
            <a:r>
              <a:rPr lang="en-US" sz="2400" dirty="0" smtClean="0"/>
              <a:t> have had a number of achievements with my study:</a:t>
            </a:r>
          </a:p>
          <a:p>
            <a:pPr lvl="1"/>
            <a:r>
              <a:rPr lang="en-US" sz="2000" dirty="0"/>
              <a:t>F</a:t>
            </a:r>
            <a:r>
              <a:rPr lang="en-US" sz="2000" dirty="0" smtClean="0"/>
              <a:t>ull understanding of aspects associated with mechanical engineering</a:t>
            </a:r>
          </a:p>
          <a:p>
            <a:pPr lvl="1"/>
            <a:r>
              <a:rPr lang="en-US" sz="2000" dirty="0" smtClean="0"/>
              <a:t>I can now choose the field I want to major in mechanical engineering.</a:t>
            </a:r>
          </a:p>
          <a:p>
            <a:pPr marL="274320" lvl="1"/>
            <a:r>
              <a:rPr lang="en-US" sz="2400" dirty="0" smtClean="0"/>
              <a:t>In order to improve my learning in future I would consider gaining experience as a mechanical engineer early enough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9993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Self and Peer Assessment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During the term, I had a chance to work with several individuals from my class</a:t>
            </a:r>
          </a:p>
          <a:p>
            <a:r>
              <a:rPr lang="en-US" sz="2400" dirty="0" smtClean="0"/>
              <a:t>The teacher developed groups composed of three students.</a:t>
            </a:r>
          </a:p>
          <a:p>
            <a:r>
              <a:rPr lang="en-US" sz="2400" dirty="0" smtClean="0"/>
              <a:t>My group had three individuals: Grace, John and 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09126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continuation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119745"/>
            <a:ext cx="10565991" cy="4592781"/>
          </a:xfrm>
        </p:spPr>
        <p:txBody>
          <a:bodyPr>
            <a:normAutofit lnSpcReduction="10000"/>
          </a:bodyPr>
          <a:lstStyle/>
          <a:p>
            <a:r>
              <a:rPr lang="en-US" sz="2200" dirty="0" smtClean="0"/>
              <a:t>Grace</a:t>
            </a:r>
          </a:p>
          <a:p>
            <a:pPr lvl="1"/>
            <a:r>
              <a:rPr lang="en-US" sz="2000" dirty="0" smtClean="0"/>
              <a:t>Among the most reliable members of the group</a:t>
            </a:r>
          </a:p>
          <a:p>
            <a:pPr lvl="1"/>
            <a:r>
              <a:rPr lang="en-US" sz="2000" dirty="0" smtClean="0"/>
              <a:t>Always ready to share her knowledge</a:t>
            </a:r>
          </a:p>
          <a:p>
            <a:pPr lvl="1"/>
            <a:r>
              <a:rPr lang="en-US" sz="2000" dirty="0" smtClean="0"/>
              <a:t>Out of 100 I would rate her at 90</a:t>
            </a:r>
          </a:p>
          <a:p>
            <a:pPr marL="347472" lvl="1"/>
            <a:r>
              <a:rPr lang="en-US" sz="2200" dirty="0" smtClean="0"/>
              <a:t>John</a:t>
            </a:r>
          </a:p>
          <a:p>
            <a:pPr marL="747522" lvl="2"/>
            <a:r>
              <a:rPr lang="en-US" sz="2000" dirty="0" smtClean="0"/>
              <a:t>Always remained quiet during discussion</a:t>
            </a:r>
          </a:p>
          <a:p>
            <a:pPr marL="747522" lvl="2"/>
            <a:r>
              <a:rPr lang="en-US" sz="2000" dirty="0" smtClean="0"/>
              <a:t>Submitted well done work on time</a:t>
            </a:r>
          </a:p>
          <a:p>
            <a:pPr marL="747522" lvl="2"/>
            <a:r>
              <a:rPr lang="en-US" sz="2000" dirty="0" smtClean="0"/>
              <a:t>Out of 100 I would rate her at 70</a:t>
            </a:r>
          </a:p>
          <a:p>
            <a:pPr marL="347472" lvl="2"/>
            <a:r>
              <a:rPr lang="en-US" sz="2000" dirty="0" smtClean="0"/>
              <a:t>Me</a:t>
            </a:r>
          </a:p>
          <a:p>
            <a:pPr marL="747522" lvl="2"/>
            <a:r>
              <a:rPr lang="en-US" sz="2000" dirty="0" smtClean="0"/>
              <a:t>I was resourceful and reliable</a:t>
            </a:r>
          </a:p>
          <a:p>
            <a:pPr marL="747522" lvl="2"/>
            <a:r>
              <a:rPr lang="en-US" sz="2000" dirty="0" smtClean="0"/>
              <a:t>I would rate myself at 80</a:t>
            </a:r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44321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52</TotalTime>
  <Words>282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 Boardroom</vt:lpstr>
      <vt:lpstr>Individual Portfolio</vt:lpstr>
      <vt:lpstr>Introduction</vt:lpstr>
      <vt:lpstr>The Individual Reflective Report</vt:lpstr>
      <vt:lpstr>Continuation</vt:lpstr>
      <vt:lpstr>Self and Peer Assessment</vt:lpstr>
      <vt:lpstr>continuation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Individual Portfolio</dc:title>
  <dc:creator>WANJIKU</dc:creator>
  <cp:lastModifiedBy>WANJIKU</cp:lastModifiedBy>
  <cp:revision>24</cp:revision>
  <dcterms:created xsi:type="dcterms:W3CDTF">2021-05-10T06:07:35Z</dcterms:created>
  <dcterms:modified xsi:type="dcterms:W3CDTF">2021-05-10T07:00:14Z</dcterms:modified>
</cp:coreProperties>
</file>